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52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53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8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64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3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4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4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71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0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6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8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2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F616A82B-4290-46E7-BF7E-9119EFAF9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0CF8C-4A41-0A17-4142-31AEB2227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7966" y="1135530"/>
            <a:ext cx="4016188" cy="2892612"/>
          </a:xfrm>
        </p:spPr>
        <p:txBody>
          <a:bodyPr>
            <a:normAutofit/>
          </a:bodyPr>
          <a:lstStyle/>
          <a:p>
            <a:r>
              <a:rPr lang="en-US" sz="4000"/>
              <a:t>Book-Worm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CEC66-0D18-E4E5-1AD5-F0B44B50B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1707" y="4793129"/>
            <a:ext cx="2868706" cy="1563219"/>
          </a:xfrm>
        </p:spPr>
        <p:txBody>
          <a:bodyPr>
            <a:normAutofit lnSpcReduction="10000"/>
          </a:bodyPr>
          <a:lstStyle/>
          <a:p>
            <a:r>
              <a:rPr lang="en-US" sz="1100" dirty="0"/>
              <a:t>Web app developed by a book selling company for online customers.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76E3D555-2D82-27FB-7D12-83030D586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34" r="-1" b="-1"/>
          <a:stretch/>
        </p:blipFill>
        <p:spPr>
          <a:xfrm>
            <a:off x="20" y="-1"/>
            <a:ext cx="691509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35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1CA62-82C0-82D6-8D10-6502BEE3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D0582-C1C0-42FD-ED02-B3AEE3035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User need to enter their card details to make a payment.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46062A-AE5F-5834-4F0B-D08D01688B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2347425"/>
            <a:ext cx="4684713" cy="3307737"/>
          </a:xfrm>
        </p:spPr>
      </p:pic>
    </p:spTree>
    <p:extLst>
      <p:ext uri="{BB962C8B-B14F-4D97-AF65-F5344CB8AC3E}">
        <p14:creationId xmlns:p14="http://schemas.microsoft.com/office/powerpoint/2010/main" val="73589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3DC2-E6A0-F7C8-F73E-89966617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7F643-FDBC-95CC-27A6-BAA38A21EC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After an order is placed, we can view it under My Orders.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As a part of profile management , a user can view and manage his orders from the past </a:t>
            </a:r>
            <a:r>
              <a:rPr lang="en-US" dirty="0" err="1"/>
              <a:t>aswell</a:t>
            </a:r>
            <a:r>
              <a:rPr lang="en-US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FA011A-1273-3C1D-57B9-CB1E20F120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2967901"/>
            <a:ext cx="4684713" cy="2066785"/>
          </a:xfrm>
        </p:spPr>
      </p:pic>
    </p:spTree>
    <p:extLst>
      <p:ext uri="{BB962C8B-B14F-4D97-AF65-F5344CB8AC3E}">
        <p14:creationId xmlns:p14="http://schemas.microsoft.com/office/powerpoint/2010/main" val="1538046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650F3-6A77-C9CF-D004-9EDB2030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BA9A6-4111-DE63-BDF2-F90211B64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This page is visible when logged in as admin.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Admins can view statistics of available books, books sold, categories etc.,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They can also visualize yearly sales, category division, quantity growth etc.,</a:t>
            </a:r>
          </a:p>
        </p:txBody>
      </p:sp>
      <p:pic>
        <p:nvPicPr>
          <p:cNvPr id="6" name="Content Placeholder 5" descr="Graphical user interface, chart, application">
            <a:extLst>
              <a:ext uri="{FF2B5EF4-FFF2-40B4-BE49-F238E27FC236}">
                <a16:creationId xmlns:a16="http://schemas.microsoft.com/office/drawing/2014/main" id="{02021502-AFC5-B99B-3B6A-76D78E0540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992" y="364186"/>
            <a:ext cx="4684713" cy="2922877"/>
          </a:xfrm>
        </p:spPr>
      </p:pic>
      <p:pic>
        <p:nvPicPr>
          <p:cNvPr id="8" name="Picture 7" descr="Chart">
            <a:extLst>
              <a:ext uri="{FF2B5EF4-FFF2-40B4-BE49-F238E27FC236}">
                <a16:creationId xmlns:a16="http://schemas.microsoft.com/office/drawing/2014/main" id="{8E5240CB-1099-94F9-2CCE-F93E3F89C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05" y="3266952"/>
            <a:ext cx="5246888" cy="32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68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AEA0-F0F7-F846-FCD3-0E45D067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Manage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048FB-D623-2F6B-769C-DF28243118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Admin can add new books to existing catalog.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They can also edit the information on a book.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Finally, they can delete a book from catalog when they are out of stock or not selling anymore.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9C21BE-7CFD-0483-8A70-662CDA9042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4404" y="1825625"/>
            <a:ext cx="4684713" cy="209401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E52C7E-95E0-872F-E5A1-71F46F4F3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404" y="4385293"/>
            <a:ext cx="4684057" cy="15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50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BD0299-9435-7B4B-2AFE-0B53D3CC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816267-9B55-9DF8-7FE7-82950D922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142" y="1828483"/>
            <a:ext cx="9288716" cy="4351338"/>
          </a:xfrm>
          <a:solidFill>
            <a:schemeClr val="bg2"/>
          </a:solidFill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This project aims to create an online book-store platform that will provide users with a convenient and user-friendly platform to browse and purchase books.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web application will have a login page, two types of users (admin and user), a homepage with a carousel, search feature and filters, book catalog, book details, add to cart feature, checkout and purchase feature and admin dashboard feature.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 platform will be designed to be scalable and modular, making it easy to add new features and functionalities in the future. </a:t>
            </a:r>
          </a:p>
        </p:txBody>
      </p:sp>
    </p:spTree>
    <p:extLst>
      <p:ext uri="{BB962C8B-B14F-4D97-AF65-F5344CB8AC3E}">
        <p14:creationId xmlns:p14="http://schemas.microsoft.com/office/powerpoint/2010/main" val="3781833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6BF70B-BE97-569A-5EA0-0B62013F75FD}"/>
              </a:ext>
            </a:extLst>
          </p:cNvPr>
          <p:cNvSpPr/>
          <p:nvPr/>
        </p:nvSpPr>
        <p:spPr>
          <a:xfrm>
            <a:off x="3293706" y="2504319"/>
            <a:ext cx="5389868" cy="165618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+mj-lt"/>
              </a:rPr>
              <a:t>THANK YOU</a:t>
            </a:r>
          </a:p>
        </p:txBody>
      </p:sp>
      <p:pic>
        <p:nvPicPr>
          <p:cNvPr id="2" name="Graphic 1" descr="Signature with solid fill">
            <a:extLst>
              <a:ext uri="{FF2B5EF4-FFF2-40B4-BE49-F238E27FC236}">
                <a16:creationId xmlns:a16="http://schemas.microsoft.com/office/drawing/2014/main" id="{34B1F67B-7EC7-5ED7-C0D3-8A5BA11FE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3574" y="3332411"/>
            <a:ext cx="1217718" cy="1217718"/>
          </a:xfrm>
          <a:prstGeom prst="rect">
            <a:avLst/>
          </a:prstGeom>
        </p:spPr>
      </p:pic>
      <p:pic>
        <p:nvPicPr>
          <p:cNvPr id="3" name="Graphic 2" descr="Books with solid fill">
            <a:extLst>
              <a:ext uri="{FF2B5EF4-FFF2-40B4-BE49-F238E27FC236}">
                <a16:creationId xmlns:a16="http://schemas.microsoft.com/office/drawing/2014/main" id="{96DDFB9E-70A3-1809-5C5A-377157884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5777" y="1156010"/>
            <a:ext cx="1217718" cy="1217718"/>
          </a:xfrm>
          <a:prstGeom prst="rect">
            <a:avLst/>
          </a:prstGeom>
        </p:spPr>
      </p:pic>
      <p:sp>
        <p:nvSpPr>
          <p:cNvPr id="6" name="Teardrop 5">
            <a:extLst>
              <a:ext uri="{FF2B5EF4-FFF2-40B4-BE49-F238E27FC236}">
                <a16:creationId xmlns:a16="http://schemas.microsoft.com/office/drawing/2014/main" id="{D83C9157-FA28-4E74-8858-13B8615D2D70}"/>
              </a:ext>
            </a:extLst>
          </p:cNvPr>
          <p:cNvSpPr/>
          <p:nvPr/>
        </p:nvSpPr>
        <p:spPr>
          <a:xfrm rot="5400000">
            <a:off x="1576283" y="757995"/>
            <a:ext cx="1816705" cy="1790527"/>
          </a:xfrm>
          <a:prstGeom prst="teardrop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68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20F0-254A-E0E9-0597-933AB3744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399" y="701749"/>
            <a:ext cx="9343065" cy="9994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Developers and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83E88-9DE6-60AD-B1E5-C47C0B7E4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6819" y="2372659"/>
            <a:ext cx="4199971" cy="3901638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 defTabSz="813816">
              <a:spcBef>
                <a:spcPts val="890"/>
              </a:spcBef>
              <a:buNone/>
            </a:pPr>
            <a:r>
              <a:rPr lang="en-US" sz="2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Moulika Nagulavancha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Admin Dashboard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Manage Books(Add-delete)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Place Order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Payment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Manage Orders</a:t>
            </a:r>
            <a:endParaRPr lang="en-US" sz="16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Login/Registration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F45957-3BA1-0F71-B6EC-57D45C1AB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5208" y="2372659"/>
            <a:ext cx="4199972" cy="3901638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 defTabSz="813816">
              <a:spcBef>
                <a:spcPts val="890"/>
              </a:spcBef>
              <a:buNone/>
            </a:pPr>
            <a:r>
              <a:rPr lang="en-US" sz="2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Kavyasri Avushapuram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User Home(Carousel-Categories)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Books(Filters)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Books details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Similar books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Add to cart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Shopping cart</a:t>
            </a:r>
          </a:p>
        </p:txBody>
      </p:sp>
    </p:spTree>
    <p:extLst>
      <p:ext uri="{BB962C8B-B14F-4D97-AF65-F5344CB8AC3E}">
        <p14:creationId xmlns:p14="http://schemas.microsoft.com/office/powerpoint/2010/main" val="3172459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EACA2-AA9C-6AE7-8EB3-E19E87CF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US" dirty="0"/>
              <a:t>Project Description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268EF-1ED3-4797-8355-F5078CB18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700" y="1883764"/>
            <a:ext cx="8992046" cy="4097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A0895-16C3-5A30-6738-DB5C2EF5B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412" y="2681900"/>
            <a:ext cx="8753867" cy="3309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online bookstore application is a platform that enables users to browse and purchase books. This web-application aims to provide a seamless experience for users who wish to buy books online. It will feature a user-friendly interface and easy navigation.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A54BA0-BEFE-4BA5-A3C1-FE85FE03E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4460" y="-5553"/>
            <a:ext cx="781459" cy="6853105"/>
            <a:chOff x="11084460" y="-5553"/>
            <a:chExt cx="781459" cy="6853105"/>
          </a:xfrm>
        </p:grpSpPr>
        <p:sp>
          <p:nvSpPr>
            <p:cNvPr id="13" name="Freeform 59">
              <a:extLst>
                <a:ext uri="{FF2B5EF4-FFF2-40B4-BE49-F238E27FC236}">
                  <a16:creationId xmlns:a16="http://schemas.microsoft.com/office/drawing/2014/main" id="{781905C4-1133-4589-891D-4E6052BC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5558" y="67086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B549DF45-2D76-437C-ACBF-763DF06F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122" y="6574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B49F2B88-F0AA-40D6-997C-4CD28AD29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3494" y="88847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0">
              <a:extLst>
                <a:ext uri="{FF2B5EF4-FFF2-40B4-BE49-F238E27FC236}">
                  <a16:creationId xmlns:a16="http://schemas.microsoft.com/office/drawing/2014/main" id="{36A4A66A-D1F4-4383-8D28-A68695937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8153" y="112627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1">
              <a:extLst>
                <a:ext uri="{FF2B5EF4-FFF2-40B4-BE49-F238E27FC236}">
                  <a16:creationId xmlns:a16="http://schemas.microsoft.com/office/drawing/2014/main" id="{1A73A306-1140-4842-AB32-DEFA0C75D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1203" y="213932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2">
              <a:extLst>
                <a:ext uri="{FF2B5EF4-FFF2-40B4-BE49-F238E27FC236}">
                  <a16:creationId xmlns:a16="http://schemas.microsoft.com/office/drawing/2014/main" id="{9E9F1E99-2F3F-4867-BBFE-FCA8F92CA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9039" y="191687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3">
              <a:extLst>
                <a:ext uri="{FF2B5EF4-FFF2-40B4-BE49-F238E27FC236}">
                  <a16:creationId xmlns:a16="http://schemas.microsoft.com/office/drawing/2014/main" id="{015B614E-DBF6-4DE6-9339-24B527AE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1596" y="160208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D99F085-1658-457C-A1E7-8BB59784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2612" y="4528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6">
              <a:extLst>
                <a:ext uri="{FF2B5EF4-FFF2-40B4-BE49-F238E27FC236}">
                  <a16:creationId xmlns:a16="http://schemas.microsoft.com/office/drawing/2014/main" id="{72314D71-6CB0-478C-A2EE-9DD68D4B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2581" y="1068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CFF40123-9723-4AED-B3F6-54C54E54A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384" y="138973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0">
              <a:extLst>
                <a:ext uri="{FF2B5EF4-FFF2-40B4-BE49-F238E27FC236}">
                  <a16:creationId xmlns:a16="http://schemas.microsoft.com/office/drawing/2014/main" id="{18149ACA-B455-497E-A336-7CA5EA3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36" y="20126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2">
              <a:extLst>
                <a:ext uri="{FF2B5EF4-FFF2-40B4-BE49-F238E27FC236}">
                  <a16:creationId xmlns:a16="http://schemas.microsoft.com/office/drawing/2014/main" id="{BEA79FD9-FE3C-474C-9635-FA1AC8B10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8261" y="288696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3">
              <a:extLst>
                <a:ext uri="{FF2B5EF4-FFF2-40B4-BE49-F238E27FC236}">
                  <a16:creationId xmlns:a16="http://schemas.microsoft.com/office/drawing/2014/main" id="{5A1C9036-2209-48AB-9A45-1CF7A88BC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9619" y="402557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4">
              <a:extLst>
                <a:ext uri="{FF2B5EF4-FFF2-40B4-BE49-F238E27FC236}">
                  <a16:creationId xmlns:a16="http://schemas.microsoft.com/office/drawing/2014/main" id="{949D7B76-E779-437D-BF53-4B314E30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570" y="26186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5">
              <a:extLst>
                <a:ext uri="{FF2B5EF4-FFF2-40B4-BE49-F238E27FC236}">
                  <a16:creationId xmlns:a16="http://schemas.microsoft.com/office/drawing/2014/main" id="{6C7666CC-2CD8-49CF-97E8-03A4748E5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8201" y="376266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6">
              <a:extLst>
                <a:ext uri="{FF2B5EF4-FFF2-40B4-BE49-F238E27FC236}">
                  <a16:creationId xmlns:a16="http://schemas.microsoft.com/office/drawing/2014/main" id="{6694159E-961A-40AD-9710-DE5D858B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83" y="530910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7">
              <a:extLst>
                <a:ext uri="{FF2B5EF4-FFF2-40B4-BE49-F238E27FC236}">
                  <a16:creationId xmlns:a16="http://schemas.microsoft.com/office/drawing/2014/main" id="{3415C869-BF38-4F37-A07D-99863F6F0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6163" y="452512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C532C6F8-F368-4C0C-A0C7-26ED5B5C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551" y="318238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CE0F0051-9235-439E-906C-6D4734860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2808" y="559134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595300AA-1720-4A83-A1A6-AEAC14DC4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37021" y="618309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4C3205CA-C6A4-4BC9-A856-44012512D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4351" y="507069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2">
              <a:extLst>
                <a:ext uri="{FF2B5EF4-FFF2-40B4-BE49-F238E27FC236}">
                  <a16:creationId xmlns:a16="http://schemas.microsoft.com/office/drawing/2014/main" id="{2ADF09EA-ED2B-435A-98A9-C04F61AEC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1088" y="484383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3">
              <a:extLst>
                <a:ext uri="{FF2B5EF4-FFF2-40B4-BE49-F238E27FC236}">
                  <a16:creationId xmlns:a16="http://schemas.microsoft.com/office/drawing/2014/main" id="{FECDE996-00DD-4523-A839-977B3099D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61" y="434420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4">
              <a:extLst>
                <a:ext uri="{FF2B5EF4-FFF2-40B4-BE49-F238E27FC236}">
                  <a16:creationId xmlns:a16="http://schemas.microsoft.com/office/drawing/2014/main" id="{41E13E80-7416-41BF-9F70-0471C3755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3913" y="59244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5">
              <a:extLst>
                <a:ext uri="{FF2B5EF4-FFF2-40B4-BE49-F238E27FC236}">
                  <a16:creationId xmlns:a16="http://schemas.microsoft.com/office/drawing/2014/main" id="{E0904C63-D5F2-4DEC-BC8B-20A26201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922" y="237888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E8FF1427-C8C3-4A62-BA09-C39CD288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4168" y="354316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5">
              <a:extLst>
                <a:ext uri="{FF2B5EF4-FFF2-40B4-BE49-F238E27FC236}">
                  <a16:creationId xmlns:a16="http://schemas.microsoft.com/office/drawing/2014/main" id="{8A423576-FAF7-451E-8E03-BD83EB4C2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40427" y="637098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7">
              <a:extLst>
                <a:ext uri="{FF2B5EF4-FFF2-40B4-BE49-F238E27FC236}">
                  <a16:creationId xmlns:a16="http://schemas.microsoft.com/office/drawing/2014/main" id="{6E983BE2-E9E0-42E2-9321-D69CE9C5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7906" y="666226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8">
              <a:extLst>
                <a:ext uri="{FF2B5EF4-FFF2-40B4-BE49-F238E27FC236}">
                  <a16:creationId xmlns:a16="http://schemas.microsoft.com/office/drawing/2014/main" id="{D3F95FF6-487C-4B8A-8366-D3ED41932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8467" y="564043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7BEB0739-EF74-4D95-80D7-4173F5B98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6657" y="39783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5">
              <a:extLst>
                <a:ext uri="{FF2B5EF4-FFF2-40B4-BE49-F238E27FC236}">
                  <a16:creationId xmlns:a16="http://schemas.microsoft.com/office/drawing/2014/main" id="{783B7BCE-EE41-439B-B505-CCE4A75E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643" y="1918333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6">
              <a:extLst>
                <a:ext uri="{FF2B5EF4-FFF2-40B4-BE49-F238E27FC236}">
                  <a16:creationId xmlns:a16="http://schemas.microsoft.com/office/drawing/2014/main" id="{3C74358B-9A47-45F3-8386-A5618A504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280" y="5254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7">
              <a:extLst>
                <a:ext uri="{FF2B5EF4-FFF2-40B4-BE49-F238E27FC236}">
                  <a16:creationId xmlns:a16="http://schemas.microsoft.com/office/drawing/2014/main" id="{99DE0B49-D1D7-4B06-9F02-E82BAD33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4045" y="22054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3E40A68B-6E09-47B3-B503-187E6DB0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951" y="113529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D689A519-2610-420E-A0A9-969BFF67B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9148" y="163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0">
              <a:extLst>
                <a:ext uri="{FF2B5EF4-FFF2-40B4-BE49-F238E27FC236}">
                  <a16:creationId xmlns:a16="http://schemas.microsoft.com/office/drawing/2014/main" id="{6FBC6584-911F-4264-B473-D2BF1316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4" y="2776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1">
              <a:extLst>
                <a:ext uri="{FF2B5EF4-FFF2-40B4-BE49-F238E27FC236}">
                  <a16:creationId xmlns:a16="http://schemas.microsoft.com/office/drawing/2014/main" id="{43BA3088-9071-4CB5-AA87-D26ADA6A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7203" y="13651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2">
              <a:extLst>
                <a:ext uri="{FF2B5EF4-FFF2-40B4-BE49-F238E27FC236}">
                  <a16:creationId xmlns:a16="http://schemas.microsoft.com/office/drawing/2014/main" id="{036754A1-5FF1-4DAF-865F-51A8F732D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706" y="8464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2">
              <a:extLst>
                <a:ext uri="{FF2B5EF4-FFF2-40B4-BE49-F238E27FC236}">
                  <a16:creationId xmlns:a16="http://schemas.microsoft.com/office/drawing/2014/main" id="{3113C36F-F2C1-4AEF-907E-B011FC7D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9267" y="15726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3">
              <a:extLst>
                <a:ext uri="{FF2B5EF4-FFF2-40B4-BE49-F238E27FC236}">
                  <a16:creationId xmlns:a16="http://schemas.microsoft.com/office/drawing/2014/main" id="{05297B79-2217-4E20-ADCE-55A99DFC2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1768" y="208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0">
              <a:extLst>
                <a:ext uri="{FF2B5EF4-FFF2-40B4-BE49-F238E27FC236}">
                  <a16:creationId xmlns:a16="http://schemas.microsoft.com/office/drawing/2014/main" id="{CDFBCAF2-7156-47B5-B4CD-4C9A6B0C5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989" y="49775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1">
              <a:extLst>
                <a:ext uri="{FF2B5EF4-FFF2-40B4-BE49-F238E27FC236}">
                  <a16:creationId xmlns:a16="http://schemas.microsoft.com/office/drawing/2014/main" id="{6141C6ED-A205-4582-B2B7-28AEFFCE9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4755" y="104742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2">
              <a:extLst>
                <a:ext uri="{FF2B5EF4-FFF2-40B4-BE49-F238E27FC236}">
                  <a16:creationId xmlns:a16="http://schemas.microsoft.com/office/drawing/2014/main" id="{45D98E0C-835E-42DB-8E99-55F88B5D3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6410" y="187389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34">
              <a:extLst>
                <a:ext uri="{FF2B5EF4-FFF2-40B4-BE49-F238E27FC236}">
                  <a16:creationId xmlns:a16="http://schemas.microsoft.com/office/drawing/2014/main" id="{C1A190CA-579E-475F-A682-AE831D0B6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558" y="200578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5">
              <a:extLst>
                <a:ext uri="{FF2B5EF4-FFF2-40B4-BE49-F238E27FC236}">
                  <a16:creationId xmlns:a16="http://schemas.microsoft.com/office/drawing/2014/main" id="{95752704-828A-4BF6-9D5B-7EE272F3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12094" y="81776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41">
              <a:extLst>
                <a:ext uri="{FF2B5EF4-FFF2-40B4-BE49-F238E27FC236}">
                  <a16:creationId xmlns:a16="http://schemas.microsoft.com/office/drawing/2014/main" id="{1DDC7947-4F4F-4B68-8A9A-5B08914D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842" y="1202016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1">
              <a:extLst>
                <a:ext uri="{FF2B5EF4-FFF2-40B4-BE49-F238E27FC236}">
                  <a16:creationId xmlns:a16="http://schemas.microsoft.com/office/drawing/2014/main" id="{F9B6A847-04BE-4DA2-9766-403B52C53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7463" y="27004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2">
              <a:extLst>
                <a:ext uri="{FF2B5EF4-FFF2-40B4-BE49-F238E27FC236}">
                  <a16:creationId xmlns:a16="http://schemas.microsoft.com/office/drawing/2014/main" id="{E0120860-FA73-465D-98A8-0A80630A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6503" y="235689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3">
              <a:extLst>
                <a:ext uri="{FF2B5EF4-FFF2-40B4-BE49-F238E27FC236}">
                  <a16:creationId xmlns:a16="http://schemas.microsoft.com/office/drawing/2014/main" id="{73B154EA-FA98-4BA2-B207-56A75AF5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5" y="328527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94">
              <a:extLst>
                <a:ext uri="{FF2B5EF4-FFF2-40B4-BE49-F238E27FC236}">
                  <a16:creationId xmlns:a16="http://schemas.microsoft.com/office/drawing/2014/main" id="{CD9D9A2E-D334-4FF7-AE1B-3C73FF735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1111" y="530384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5">
              <a:extLst>
                <a:ext uri="{FF2B5EF4-FFF2-40B4-BE49-F238E27FC236}">
                  <a16:creationId xmlns:a16="http://schemas.microsoft.com/office/drawing/2014/main" id="{C3CEB375-641F-4ACA-BFE8-15BCE9CF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9462" y="299225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96">
              <a:extLst>
                <a:ext uri="{FF2B5EF4-FFF2-40B4-BE49-F238E27FC236}">
                  <a16:creationId xmlns:a16="http://schemas.microsoft.com/office/drawing/2014/main" id="{64C2C2DC-ADC8-45C1-9176-0BE21158B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4848" y="3511815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7">
              <a:extLst>
                <a:ext uri="{FF2B5EF4-FFF2-40B4-BE49-F238E27FC236}">
                  <a16:creationId xmlns:a16="http://schemas.microsoft.com/office/drawing/2014/main" id="{6DC6FE9E-EE79-4AAD-B79F-D1320F972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4160" y="47206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8">
              <a:extLst>
                <a:ext uri="{FF2B5EF4-FFF2-40B4-BE49-F238E27FC236}">
                  <a16:creationId xmlns:a16="http://schemas.microsoft.com/office/drawing/2014/main" id="{4A065DC5-0B08-4188-9CAC-C782BE33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645" y="4202207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9">
              <a:extLst>
                <a:ext uri="{FF2B5EF4-FFF2-40B4-BE49-F238E27FC236}">
                  <a16:creationId xmlns:a16="http://schemas.microsoft.com/office/drawing/2014/main" id="{77933EC7-7607-4F9B-8946-946926844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9540" y="4410065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0">
              <a:extLst>
                <a:ext uri="{FF2B5EF4-FFF2-40B4-BE49-F238E27FC236}">
                  <a16:creationId xmlns:a16="http://schemas.microsoft.com/office/drawing/2014/main" id="{98A0955A-87AB-4E27-A4EB-390D5A997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049" y="383064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1">
              <a:extLst>
                <a:ext uri="{FF2B5EF4-FFF2-40B4-BE49-F238E27FC236}">
                  <a16:creationId xmlns:a16="http://schemas.microsoft.com/office/drawing/2014/main" id="{D0D3E081-021C-476C-A0B4-025460A08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3766" y="503885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2">
              <a:extLst>
                <a:ext uri="{FF2B5EF4-FFF2-40B4-BE49-F238E27FC236}">
                  <a16:creationId xmlns:a16="http://schemas.microsoft.com/office/drawing/2014/main" id="{73D4B676-80A8-44CB-A417-17AF4DE19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945" y="5599239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3">
              <a:extLst>
                <a:ext uri="{FF2B5EF4-FFF2-40B4-BE49-F238E27FC236}">
                  <a16:creationId xmlns:a16="http://schemas.microsoft.com/office/drawing/2014/main" id="{B0210B7F-84AA-41BE-87D2-9F5260010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2853" y="5869661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4">
              <a:extLst>
                <a:ext uri="{FF2B5EF4-FFF2-40B4-BE49-F238E27FC236}">
                  <a16:creationId xmlns:a16="http://schemas.microsoft.com/office/drawing/2014/main" id="{17B17F87-1255-4200-A4C5-1F8661A38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8313" y="240057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3">
              <a:extLst>
                <a:ext uri="{FF2B5EF4-FFF2-40B4-BE49-F238E27FC236}">
                  <a16:creationId xmlns:a16="http://schemas.microsoft.com/office/drawing/2014/main" id="{D55CF0FB-1894-4689-808C-524F20F2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9654" y="478849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4">
              <a:extLst>
                <a:ext uri="{FF2B5EF4-FFF2-40B4-BE49-F238E27FC236}">
                  <a16:creationId xmlns:a16="http://schemas.microsoft.com/office/drawing/2014/main" id="{6D672041-E9F6-41CA-8F94-8F92F4F52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058" y="355480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5">
              <a:extLst>
                <a:ext uri="{FF2B5EF4-FFF2-40B4-BE49-F238E27FC236}">
                  <a16:creationId xmlns:a16="http://schemas.microsoft.com/office/drawing/2014/main" id="{F2980BBB-6C11-4661-B664-64A509E7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345" y="42176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7">
              <a:extLst>
                <a:ext uri="{FF2B5EF4-FFF2-40B4-BE49-F238E27FC236}">
                  <a16:creationId xmlns:a16="http://schemas.microsoft.com/office/drawing/2014/main" id="{74418F40-0BE6-45C5-A622-A4EC9ECC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4662" y="591334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8">
              <a:extLst>
                <a:ext uri="{FF2B5EF4-FFF2-40B4-BE49-F238E27FC236}">
                  <a16:creationId xmlns:a16="http://schemas.microsoft.com/office/drawing/2014/main" id="{689670C9-875E-4A8F-8485-37948386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78" y="649102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9">
              <a:extLst>
                <a:ext uri="{FF2B5EF4-FFF2-40B4-BE49-F238E27FC236}">
                  <a16:creationId xmlns:a16="http://schemas.microsoft.com/office/drawing/2014/main" id="{B73F6F9B-7042-48A0-8AAB-CFD4AE104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0752" y="622265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20">
              <a:extLst>
                <a:ext uri="{FF2B5EF4-FFF2-40B4-BE49-F238E27FC236}">
                  <a16:creationId xmlns:a16="http://schemas.microsoft.com/office/drawing/2014/main" id="{D9922668-2B6F-4226-BEBD-91DBE7EB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7987" y="379537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1">
              <a:extLst>
                <a:ext uri="{FF2B5EF4-FFF2-40B4-BE49-F238E27FC236}">
                  <a16:creationId xmlns:a16="http://schemas.microsoft.com/office/drawing/2014/main" id="{25E4C9F4-6F2B-48AB-A99B-392DE5473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6278" y="3572831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5">
              <a:extLst>
                <a:ext uri="{FF2B5EF4-FFF2-40B4-BE49-F238E27FC236}">
                  <a16:creationId xmlns:a16="http://schemas.microsoft.com/office/drawing/2014/main" id="{65715319-1FF9-45E8-9E9A-C674AF42E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8374" y="237101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6">
              <a:extLst>
                <a:ext uri="{FF2B5EF4-FFF2-40B4-BE49-F238E27FC236}">
                  <a16:creationId xmlns:a16="http://schemas.microsoft.com/office/drawing/2014/main" id="{12649F26-7CDE-4DB8-83B3-EF3782AD0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8" y="322299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27">
              <a:extLst>
                <a:ext uri="{FF2B5EF4-FFF2-40B4-BE49-F238E27FC236}">
                  <a16:creationId xmlns:a16="http://schemas.microsoft.com/office/drawing/2014/main" id="{2FE4021B-DAF2-4374-BA57-A3492434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8" y="41906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28">
              <a:extLst>
                <a:ext uri="{FF2B5EF4-FFF2-40B4-BE49-F238E27FC236}">
                  <a16:creationId xmlns:a16="http://schemas.microsoft.com/office/drawing/2014/main" id="{DF5BAFBB-6EF3-4AB2-AEB6-101F5E93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944" y="2715183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>
              <a:extLst>
                <a:ext uri="{FF2B5EF4-FFF2-40B4-BE49-F238E27FC236}">
                  <a16:creationId xmlns:a16="http://schemas.microsoft.com/office/drawing/2014/main" id="{237BBB0E-5E66-4455-9E38-5A7A576FA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021" y="465589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3">
              <a:extLst>
                <a:ext uri="{FF2B5EF4-FFF2-40B4-BE49-F238E27FC236}">
                  <a16:creationId xmlns:a16="http://schemas.microsoft.com/office/drawing/2014/main" id="{F3737C72-7122-4969-90DB-9F1A2A2E7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849" y="446188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6">
              <a:extLst>
                <a:ext uri="{FF2B5EF4-FFF2-40B4-BE49-F238E27FC236}">
                  <a16:creationId xmlns:a16="http://schemas.microsoft.com/office/drawing/2014/main" id="{E0471B7E-606B-4DF6-97A3-C86A2300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8988" y="5571356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7">
              <a:extLst>
                <a:ext uri="{FF2B5EF4-FFF2-40B4-BE49-F238E27FC236}">
                  <a16:creationId xmlns:a16="http://schemas.microsoft.com/office/drawing/2014/main" id="{90E27B31-5A24-46EB-85BE-DC5C886BC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3483" y="522148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8">
              <a:extLst>
                <a:ext uri="{FF2B5EF4-FFF2-40B4-BE49-F238E27FC236}">
                  <a16:creationId xmlns:a16="http://schemas.microsoft.com/office/drawing/2014/main" id="{2EDC5D7B-EB07-447D-B76E-A07A6632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3252" y="4971400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39">
              <a:extLst>
                <a:ext uri="{FF2B5EF4-FFF2-40B4-BE49-F238E27FC236}">
                  <a16:creationId xmlns:a16="http://schemas.microsoft.com/office/drawing/2014/main" id="{BC74D79F-6756-4F06-A0F5-DC43209C5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998" y="649551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0">
              <a:extLst>
                <a:ext uri="{FF2B5EF4-FFF2-40B4-BE49-F238E27FC236}">
                  <a16:creationId xmlns:a16="http://schemas.microsoft.com/office/drawing/2014/main" id="{2210FDBB-A853-4414-A030-69E1F4295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7675" y="293617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2">
              <a:extLst>
                <a:ext uri="{FF2B5EF4-FFF2-40B4-BE49-F238E27FC236}">
                  <a16:creationId xmlns:a16="http://schemas.microsoft.com/office/drawing/2014/main" id="{9AAC29D9-EC94-4008-824A-E1F0F218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0411" y="470106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43">
              <a:extLst>
                <a:ext uri="{FF2B5EF4-FFF2-40B4-BE49-F238E27FC236}">
                  <a16:creationId xmlns:a16="http://schemas.microsoft.com/office/drawing/2014/main" id="{8B39C842-398E-4937-A696-BFFC3860B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434" y="579327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44">
              <a:extLst>
                <a:ext uri="{FF2B5EF4-FFF2-40B4-BE49-F238E27FC236}">
                  <a16:creationId xmlns:a16="http://schemas.microsoft.com/office/drawing/2014/main" id="{7088F78F-878E-460B-87EC-BA3BF1B5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857" y="602332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45">
              <a:extLst>
                <a:ext uri="{FF2B5EF4-FFF2-40B4-BE49-F238E27FC236}">
                  <a16:creationId xmlns:a16="http://schemas.microsoft.com/office/drawing/2014/main" id="{63E026E2-AE0E-499A-A8FA-39274DFB0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167" y="6234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550BA48D-6442-47A4-95D9-5C452FF88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710" y="67379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06EF15E3-76AB-4075-B334-94FD017C5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1761" y="334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6">
              <a:extLst>
                <a:ext uri="{FF2B5EF4-FFF2-40B4-BE49-F238E27FC236}">
                  <a16:creationId xmlns:a16="http://schemas.microsoft.com/office/drawing/2014/main" id="{9FED76EA-CA3D-4690-9FCE-768160FAB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5063" y="1324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8215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CFBC-EBA0-C2F6-F106-669F03C29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A11DA-A518-7835-9212-20DEA6FFE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  <a:solidFill>
            <a:schemeClr val="bg2"/>
          </a:solidFill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login page will allow users to log in to the platform as either an admin or a user.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Admins will have access to the admin dashboard and can also manage books.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Users will first register and then upon login will be able to view books, manage their profile, and track their orders.</a:t>
            </a:r>
          </a:p>
        </p:txBody>
      </p:sp>
      <p:pic>
        <p:nvPicPr>
          <p:cNvPr id="6" name="Content Placeholder 5" descr="Graphical user interface, application, Teams">
            <a:extLst>
              <a:ext uri="{FF2B5EF4-FFF2-40B4-BE49-F238E27FC236}">
                <a16:creationId xmlns:a16="http://schemas.microsoft.com/office/drawing/2014/main" id="{018D87F9-EC0F-AEA9-ABAF-EFE46A2D4A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85" y="1304647"/>
            <a:ext cx="3561298" cy="235593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D7C183-E942-5FB8-4F4B-558511581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385" y="3679298"/>
            <a:ext cx="3561298" cy="268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6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1CEF8-DFB9-CC34-7320-352A45EA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Homepage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E888-8B1F-4C2A-6FAB-B67D0E394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homepage will feature a carousel, which will display featured books, new releases, and bestsellers.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And there are some recommended categories of books at the bottom.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search feature will allow users to browse/search for books using keywords, book title.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User profile is visible on the top right of every page when logged in.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95B935-9B76-1527-E6F6-760310FBF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7439" y="1858282"/>
            <a:ext cx="4684713" cy="223684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A7574D-332A-97BA-9137-EEFE1724D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853" y="4203570"/>
            <a:ext cx="5632580" cy="181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07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C1B1-9AB0-A8FD-4FE1-C9FB7825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Browsing and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0E41-425F-0E4A-D9AF-4531F3951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book catalog will display all the books available on the platform, with book title, book price and quick link to add to the cart.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can also filter the books by price range or category.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822C12-4CA5-261B-0BD7-82B57FA615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2942742"/>
            <a:ext cx="4988543" cy="2254409"/>
          </a:xfrm>
        </p:spPr>
      </p:pic>
    </p:spTree>
    <p:extLst>
      <p:ext uri="{BB962C8B-B14F-4D97-AF65-F5344CB8AC3E}">
        <p14:creationId xmlns:p14="http://schemas.microsoft.com/office/powerpoint/2010/main" val="3584822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4536-11D5-46FC-D2AE-3E26AFFB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Details and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4FEFF-456D-9091-4129-A322EDF57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When a user/admin clicks on a book, they will be taken to the book details page. Display book title, book cover (which can be enlarged when hovered), author, book description, category, book rating.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User can add this book to cart for buying or share this book to someone by using the link or through platforms like Facebook and WhatsApp.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Additionally, User can also view similar books at the bottom.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A8B286-FF5A-85C0-7D1C-5893208C3D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146" y="1825625"/>
            <a:ext cx="4684713" cy="190254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CD4921-7306-48CC-9FB2-06CA31837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46" y="3967942"/>
            <a:ext cx="4779882" cy="212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98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E75D7-5C88-C05F-5015-F7A98213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Shopping Cart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BEACD-90CB-DFFB-9150-B5124A07D6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'add to cart' feature will allow users to add books to their shopping cart.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Users will be able to view the contents of their shopping cart, update the quantity of books, and remove books from their shopping cart.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When a user is ready to check out, they will be taken to the checkout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481435-4794-5C8A-3967-BB863690A9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2964602"/>
            <a:ext cx="4684713" cy="2073384"/>
          </a:xfrm>
        </p:spPr>
      </p:pic>
    </p:spTree>
    <p:extLst>
      <p:ext uri="{BB962C8B-B14F-4D97-AF65-F5344CB8AC3E}">
        <p14:creationId xmlns:p14="http://schemas.microsoft.com/office/powerpoint/2010/main" val="2233165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BC97-C4B8-85AF-5970-10107AFB3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D4039-27E9-CF6E-AB6D-FE8DAC0AC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This page will allow user to place an order.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First a user must enter his/her shipping address.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Then they need to make a payment and place order.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CCCB0E-6085-26C0-FEBE-CBB2ECAEF8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3073906"/>
            <a:ext cx="4684713" cy="1854775"/>
          </a:xfrm>
        </p:spPr>
      </p:pic>
    </p:spTree>
    <p:extLst>
      <p:ext uri="{BB962C8B-B14F-4D97-AF65-F5344CB8AC3E}">
        <p14:creationId xmlns:p14="http://schemas.microsoft.com/office/powerpoint/2010/main" val="2382151821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RegularSeedLeftStep">
      <a:dk1>
        <a:srgbClr val="000000"/>
      </a:dk1>
      <a:lt1>
        <a:srgbClr val="FFFFFF"/>
      </a:lt1>
      <a:dk2>
        <a:srgbClr val="1B302A"/>
      </a:dk2>
      <a:lt2>
        <a:srgbClr val="F3F1F0"/>
      </a:lt2>
      <a:accent1>
        <a:srgbClr val="43AEBF"/>
      </a:accent1>
      <a:accent2>
        <a:srgbClr val="33B490"/>
      </a:accent2>
      <a:accent3>
        <a:srgbClr val="3FB563"/>
      </a:accent3>
      <a:accent4>
        <a:srgbClr val="44B834"/>
      </a:accent4>
      <a:accent5>
        <a:srgbClr val="79AF3D"/>
      </a:accent5>
      <a:accent6>
        <a:srgbClr val="A1A830"/>
      </a:accent6>
      <a:hlink>
        <a:srgbClr val="BF5241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Override1.xml><?xml version="1.0" encoding="utf-8"?>
<a:themeOverride xmlns:a="http://schemas.openxmlformats.org/drawingml/2006/main">
  <a:clrScheme name="AnalogousFromRegularSeedLeftStep">
    <a:dk1>
      <a:srgbClr val="000000"/>
    </a:dk1>
    <a:lt1>
      <a:srgbClr val="FFFFFF"/>
    </a:lt1>
    <a:dk2>
      <a:srgbClr val="1B302A"/>
    </a:dk2>
    <a:lt2>
      <a:srgbClr val="F3F1F0"/>
    </a:lt2>
    <a:accent1>
      <a:srgbClr val="43AEBF"/>
    </a:accent1>
    <a:accent2>
      <a:srgbClr val="33B490"/>
    </a:accent2>
    <a:accent3>
      <a:srgbClr val="3FB563"/>
    </a:accent3>
    <a:accent4>
      <a:srgbClr val="44B834"/>
    </a:accent4>
    <a:accent5>
      <a:srgbClr val="79AF3D"/>
    </a:accent5>
    <a:accent6>
      <a:srgbClr val="A1A830"/>
    </a:accent6>
    <a:hlink>
      <a:srgbClr val="BF5241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AnalogousFromRegularSeedLeftStep">
    <a:dk1>
      <a:srgbClr val="000000"/>
    </a:dk1>
    <a:lt1>
      <a:srgbClr val="FFFFFF"/>
    </a:lt1>
    <a:dk2>
      <a:srgbClr val="1B302A"/>
    </a:dk2>
    <a:lt2>
      <a:srgbClr val="F3F1F0"/>
    </a:lt2>
    <a:accent1>
      <a:srgbClr val="43AEBF"/>
    </a:accent1>
    <a:accent2>
      <a:srgbClr val="33B490"/>
    </a:accent2>
    <a:accent3>
      <a:srgbClr val="3FB563"/>
    </a:accent3>
    <a:accent4>
      <a:srgbClr val="44B834"/>
    </a:accent4>
    <a:accent5>
      <a:srgbClr val="79AF3D"/>
    </a:accent5>
    <a:accent6>
      <a:srgbClr val="A1A830"/>
    </a:accent6>
    <a:hlink>
      <a:srgbClr val="BF5241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</TotalTime>
  <Words>685</Words>
  <Application>Microsoft Office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Next LT Pro</vt:lpstr>
      <vt:lpstr>Modern Love</vt:lpstr>
      <vt:lpstr>Wingdings</vt:lpstr>
      <vt:lpstr>BohemianVTI</vt:lpstr>
      <vt:lpstr>Book-Worm</vt:lpstr>
      <vt:lpstr>Developers and Work</vt:lpstr>
      <vt:lpstr>Project Description</vt:lpstr>
      <vt:lpstr>Profile Management</vt:lpstr>
      <vt:lpstr>User Homepage</vt:lpstr>
      <vt:lpstr>Book Browsing and Filtering</vt:lpstr>
      <vt:lpstr>Book Details and Sharing</vt:lpstr>
      <vt:lpstr>Shopping Cart</vt:lpstr>
      <vt:lpstr>Place Order</vt:lpstr>
      <vt:lpstr>Payment</vt:lpstr>
      <vt:lpstr>Manage Orders</vt:lpstr>
      <vt:lpstr>Admin Dashboard</vt:lpstr>
      <vt:lpstr>Admin Manage Books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Book-Worm</dc:title>
  <dc:creator>kravushapuram@gmail.com</dc:creator>
  <cp:lastModifiedBy>kravushapuram@gmail.com</cp:lastModifiedBy>
  <cp:revision>6</cp:revision>
  <dcterms:created xsi:type="dcterms:W3CDTF">2023-04-25T19:19:13Z</dcterms:created>
  <dcterms:modified xsi:type="dcterms:W3CDTF">2023-04-25T22:42:59Z</dcterms:modified>
</cp:coreProperties>
</file>